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33" r:id="rId43"/>
    <p:sldId id="335" r:id="rId44"/>
    <p:sldId id="336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82" autoAdjust="0"/>
    <p:restoredTop sz="85174"/>
  </p:normalViewPr>
  <p:slideViewPr>
    <p:cSldViewPr snapToGrid="0" snapToObjects="1">
      <p:cViewPr varScale="1">
        <p:scale>
          <a:sx n="80" d="100"/>
          <a:sy n="80" d="100"/>
        </p:scale>
        <p:origin x="53" y="19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81A17A-D271-411F-8F22-2C5A80580016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6B31F3-56FB-4D13-A531-370000634E4C}">
      <dgm:prSet phldrT="[Text]"/>
      <dgm:spPr/>
      <dgm:t>
        <a:bodyPr/>
        <a:lstStyle/>
        <a:p>
          <a:r>
            <a:rPr lang="en-US" dirty="0" smtClean="0"/>
            <a:t>Past Launch Data</a:t>
          </a:r>
          <a:endParaRPr lang="en-US" dirty="0"/>
        </a:p>
      </dgm:t>
    </dgm:pt>
    <dgm:pt modelId="{58259E94-7E8C-4FB4-8937-58C29D42A6BA}" type="parTrans" cxnId="{14327AA8-6126-4CFE-8970-5A6B49BB552A}">
      <dgm:prSet/>
      <dgm:spPr/>
      <dgm:t>
        <a:bodyPr/>
        <a:lstStyle/>
        <a:p>
          <a:endParaRPr lang="en-US"/>
        </a:p>
      </dgm:t>
    </dgm:pt>
    <dgm:pt modelId="{9CDB86AA-95F0-497B-B97D-3023B1F48071}" type="sibTrans" cxnId="{14327AA8-6126-4CFE-8970-5A6B49BB552A}">
      <dgm:prSet/>
      <dgm:spPr/>
      <dgm:t>
        <a:bodyPr/>
        <a:lstStyle/>
        <a:p>
          <a:r>
            <a:rPr lang="en-US" dirty="0" smtClean="0"/>
            <a:t>loop</a:t>
          </a:r>
          <a:endParaRPr lang="en-US" dirty="0"/>
        </a:p>
      </dgm:t>
    </dgm:pt>
    <dgm:pt modelId="{7E2E75DA-6BB3-45E2-AEC9-F9F110CDEFDF}">
      <dgm:prSet phldrT="[Text]"/>
      <dgm:spPr/>
      <dgm:t>
        <a:bodyPr/>
        <a:lstStyle/>
        <a:p>
          <a:r>
            <a:rPr lang="en-US" dirty="0" smtClean="0"/>
            <a:t>Clean data</a:t>
          </a:r>
          <a:endParaRPr lang="en-US" dirty="0"/>
        </a:p>
      </dgm:t>
    </dgm:pt>
    <dgm:pt modelId="{EAABCC18-4F7F-4335-A9ED-06E49CDFA714}" type="parTrans" cxnId="{6CE9C788-3F72-4C45-A62C-FB0AE76DCC4B}">
      <dgm:prSet/>
      <dgm:spPr/>
      <dgm:t>
        <a:bodyPr/>
        <a:lstStyle/>
        <a:p>
          <a:endParaRPr lang="en-US"/>
        </a:p>
      </dgm:t>
    </dgm:pt>
    <dgm:pt modelId="{A27FE157-D92A-440F-ABEE-D6B95C90D7A6}" type="sibTrans" cxnId="{6CE9C788-3F72-4C45-A62C-FB0AE76DCC4B}">
      <dgm:prSet/>
      <dgm:spPr/>
      <dgm:t>
        <a:bodyPr/>
        <a:lstStyle/>
        <a:p>
          <a:endParaRPr lang="en-US"/>
        </a:p>
      </dgm:t>
    </dgm:pt>
    <dgm:pt modelId="{89EE9B84-ED1F-437B-8331-1D93412BE05B}">
      <dgm:prSet phldrT="[Text]"/>
      <dgm:spPr/>
      <dgm:t>
        <a:bodyPr/>
        <a:lstStyle/>
        <a:p>
          <a:r>
            <a:rPr lang="en-US" dirty="0" smtClean="0"/>
            <a:t>Launch Data Detail</a:t>
          </a:r>
          <a:endParaRPr lang="en-US" dirty="0"/>
        </a:p>
      </dgm:t>
    </dgm:pt>
    <dgm:pt modelId="{EA63D424-D4BF-4D28-9F0B-8CE4DD673C74}" type="parTrans" cxnId="{011A97D3-D5F6-44E1-8184-DB12B9FCDF31}">
      <dgm:prSet/>
      <dgm:spPr/>
      <dgm:t>
        <a:bodyPr/>
        <a:lstStyle/>
        <a:p>
          <a:endParaRPr lang="en-US"/>
        </a:p>
      </dgm:t>
    </dgm:pt>
    <dgm:pt modelId="{46FB9AC5-D3B3-4F91-B783-0CD283BE0CD8}" type="sibTrans" cxnId="{011A97D3-D5F6-44E1-8184-DB12B9FCDF31}">
      <dgm:prSet/>
      <dgm:spPr/>
      <dgm:t>
        <a:bodyPr/>
        <a:lstStyle/>
        <a:p>
          <a:endParaRPr lang="en-US"/>
        </a:p>
      </dgm:t>
    </dgm:pt>
    <dgm:pt modelId="{976DFE38-F8D8-4490-BF3B-F1C8BC34CC03}">
      <dgm:prSet phldrT="[Text]"/>
      <dgm:spPr/>
      <dgm:t>
        <a:bodyPr/>
        <a:lstStyle/>
        <a:p>
          <a:r>
            <a:rPr lang="en-US" dirty="0" smtClean="0"/>
            <a:t>Get Booster</a:t>
          </a:r>
          <a:endParaRPr lang="en-US" dirty="0"/>
        </a:p>
      </dgm:t>
    </dgm:pt>
    <dgm:pt modelId="{BDC1DA84-B080-47C6-A020-B81BB50E609F}" type="parTrans" cxnId="{AAADD363-C6C3-4E2A-8D86-1C58D71A5CD1}">
      <dgm:prSet/>
      <dgm:spPr/>
      <dgm:t>
        <a:bodyPr/>
        <a:lstStyle/>
        <a:p>
          <a:endParaRPr lang="en-US"/>
        </a:p>
      </dgm:t>
    </dgm:pt>
    <dgm:pt modelId="{97EABB2C-C115-4D0F-AF7C-ACD54CCF1B89}" type="sibTrans" cxnId="{AAADD363-C6C3-4E2A-8D86-1C58D71A5CD1}">
      <dgm:prSet/>
      <dgm:spPr/>
      <dgm:t>
        <a:bodyPr/>
        <a:lstStyle/>
        <a:p>
          <a:endParaRPr lang="en-US"/>
        </a:p>
      </dgm:t>
    </dgm:pt>
    <dgm:pt modelId="{E2C81517-81E1-4DD8-8B28-660DC1169710}">
      <dgm:prSet phldrT="[Text]"/>
      <dgm:spPr/>
      <dgm:t>
        <a:bodyPr/>
        <a:lstStyle/>
        <a:p>
          <a:r>
            <a:rPr lang="en-US" dirty="0" smtClean="0"/>
            <a:t>Cleaning Data</a:t>
          </a:r>
          <a:endParaRPr lang="en-US" dirty="0"/>
        </a:p>
      </dgm:t>
    </dgm:pt>
    <dgm:pt modelId="{92FA6FD1-20B1-469D-B680-DD60C7E1D8E9}" type="parTrans" cxnId="{8DE531BD-B4AF-473D-8E18-987D3D451A80}">
      <dgm:prSet/>
      <dgm:spPr/>
      <dgm:t>
        <a:bodyPr/>
        <a:lstStyle/>
        <a:p>
          <a:endParaRPr lang="en-US"/>
        </a:p>
      </dgm:t>
    </dgm:pt>
    <dgm:pt modelId="{7EFAA618-1ECE-41B2-B060-AA913D1E5D94}" type="sibTrans" cxnId="{8DE531BD-B4AF-473D-8E18-987D3D451A80}">
      <dgm:prSet/>
      <dgm:spPr/>
      <dgm:t>
        <a:bodyPr/>
        <a:lstStyle/>
        <a:p>
          <a:endParaRPr lang="en-US"/>
        </a:p>
      </dgm:t>
    </dgm:pt>
    <dgm:pt modelId="{6825F122-6E2F-4E67-8748-1814B2B33CE1}">
      <dgm:prSet phldrT="[Text]"/>
      <dgm:spPr/>
      <dgm:t>
        <a:bodyPr/>
        <a:lstStyle/>
        <a:p>
          <a:r>
            <a:rPr lang="en-US" dirty="0" smtClean="0"/>
            <a:t>Filter only falcon 9</a:t>
          </a:r>
          <a:endParaRPr lang="en-US" dirty="0"/>
        </a:p>
      </dgm:t>
    </dgm:pt>
    <dgm:pt modelId="{B638FDF5-CD23-4DEB-8001-FE93F74C65C2}" type="parTrans" cxnId="{22529922-F55F-4BE3-9FA3-F0214AE718B1}">
      <dgm:prSet/>
      <dgm:spPr/>
      <dgm:t>
        <a:bodyPr/>
        <a:lstStyle/>
        <a:p>
          <a:endParaRPr lang="en-US"/>
        </a:p>
      </dgm:t>
    </dgm:pt>
    <dgm:pt modelId="{1AC1CFAD-6C28-4598-86E5-32E2CE676625}" type="sibTrans" cxnId="{22529922-F55F-4BE3-9FA3-F0214AE718B1}">
      <dgm:prSet/>
      <dgm:spPr/>
      <dgm:t>
        <a:bodyPr/>
        <a:lstStyle/>
        <a:p>
          <a:endParaRPr lang="en-US"/>
        </a:p>
      </dgm:t>
    </dgm:pt>
    <dgm:pt modelId="{4FC3A27C-20F5-4153-A4AA-4018857ACA4D}">
      <dgm:prSet custT="1"/>
      <dgm:spPr/>
      <dgm:t>
        <a:bodyPr/>
        <a:lstStyle/>
        <a:p>
          <a:pPr algn="ctr"/>
          <a:endParaRPr lang="en-US" sz="3200" dirty="0"/>
        </a:p>
      </dgm:t>
    </dgm:pt>
    <dgm:pt modelId="{C1154A59-1A85-46EB-AB35-46856315515D}" type="parTrans" cxnId="{28512E9F-84AD-4C8D-BC81-905BE0C023F2}">
      <dgm:prSet/>
      <dgm:spPr/>
      <dgm:t>
        <a:bodyPr/>
        <a:lstStyle/>
        <a:p>
          <a:endParaRPr lang="en-US"/>
        </a:p>
      </dgm:t>
    </dgm:pt>
    <dgm:pt modelId="{4267E9CF-0FEC-4D0B-B803-A930A8D13628}" type="sibTrans" cxnId="{28512E9F-84AD-4C8D-BC81-905BE0C023F2}">
      <dgm:prSet/>
      <dgm:spPr/>
      <dgm:t>
        <a:bodyPr/>
        <a:lstStyle/>
        <a:p>
          <a:endParaRPr lang="en-US"/>
        </a:p>
      </dgm:t>
    </dgm:pt>
    <dgm:pt modelId="{82A1FAD2-D77A-4A93-AEF4-20F04E80AB83}">
      <dgm:prSet phldrT="[Text]"/>
      <dgm:spPr/>
      <dgm:t>
        <a:bodyPr/>
        <a:lstStyle/>
        <a:p>
          <a:r>
            <a:rPr lang="en-US" dirty="0" smtClean="0"/>
            <a:t>Get rocket</a:t>
          </a:r>
          <a:endParaRPr lang="en-US" dirty="0"/>
        </a:p>
      </dgm:t>
    </dgm:pt>
    <dgm:pt modelId="{A5437000-B945-4DDC-A8DB-990908705823}" type="parTrans" cxnId="{8554EBC1-96D3-4BC9-83F2-79547781CED4}">
      <dgm:prSet/>
      <dgm:spPr/>
      <dgm:t>
        <a:bodyPr/>
        <a:lstStyle/>
        <a:p>
          <a:endParaRPr lang="en-US"/>
        </a:p>
      </dgm:t>
    </dgm:pt>
    <dgm:pt modelId="{EAF4AB6E-5028-42C5-8B9B-3D8B52DD13AB}" type="sibTrans" cxnId="{8554EBC1-96D3-4BC9-83F2-79547781CED4}">
      <dgm:prSet/>
      <dgm:spPr/>
      <dgm:t>
        <a:bodyPr/>
        <a:lstStyle/>
        <a:p>
          <a:endParaRPr lang="en-US"/>
        </a:p>
      </dgm:t>
    </dgm:pt>
    <dgm:pt modelId="{D754F00E-1839-4A62-998F-759B9924EBE6}">
      <dgm:prSet phldrT="[Text]"/>
      <dgm:spPr/>
      <dgm:t>
        <a:bodyPr/>
        <a:lstStyle/>
        <a:p>
          <a:r>
            <a:rPr lang="en-US" dirty="0" smtClean="0"/>
            <a:t>Get payload</a:t>
          </a:r>
          <a:endParaRPr lang="en-US" dirty="0"/>
        </a:p>
      </dgm:t>
    </dgm:pt>
    <dgm:pt modelId="{5B8886F3-1BD4-4AE0-935B-5AD36A4E4994}" type="parTrans" cxnId="{773825D2-5866-496B-8FD9-B274FE18E964}">
      <dgm:prSet/>
      <dgm:spPr/>
      <dgm:t>
        <a:bodyPr/>
        <a:lstStyle/>
        <a:p>
          <a:endParaRPr lang="en-US"/>
        </a:p>
      </dgm:t>
    </dgm:pt>
    <dgm:pt modelId="{C2AA4D1E-0738-417E-99F1-2E0DBCF91ADD}" type="sibTrans" cxnId="{773825D2-5866-496B-8FD9-B274FE18E964}">
      <dgm:prSet/>
      <dgm:spPr/>
      <dgm:t>
        <a:bodyPr/>
        <a:lstStyle/>
        <a:p>
          <a:endParaRPr lang="en-US"/>
        </a:p>
      </dgm:t>
    </dgm:pt>
    <dgm:pt modelId="{723936EB-86D7-441A-A887-B58A39161AF9}">
      <dgm:prSet phldrT="[Text]"/>
      <dgm:spPr/>
      <dgm:t>
        <a:bodyPr/>
        <a:lstStyle/>
        <a:p>
          <a:r>
            <a:rPr lang="en-US" dirty="0" smtClean="0"/>
            <a:t>Get Launchpad</a:t>
          </a:r>
          <a:endParaRPr lang="en-US" dirty="0"/>
        </a:p>
      </dgm:t>
    </dgm:pt>
    <dgm:pt modelId="{E21A649D-C7FF-4BCB-95BB-7B87183DA8B8}" type="parTrans" cxnId="{3CD52EA2-2622-4B11-8629-35EE117437B3}">
      <dgm:prSet/>
      <dgm:spPr/>
      <dgm:t>
        <a:bodyPr/>
        <a:lstStyle/>
        <a:p>
          <a:endParaRPr lang="en-US"/>
        </a:p>
      </dgm:t>
    </dgm:pt>
    <dgm:pt modelId="{38179ACA-ED0A-42C2-954E-581FC67D573F}" type="sibTrans" cxnId="{3CD52EA2-2622-4B11-8629-35EE117437B3}">
      <dgm:prSet/>
      <dgm:spPr/>
      <dgm:t>
        <a:bodyPr/>
        <a:lstStyle/>
        <a:p>
          <a:endParaRPr lang="en-US"/>
        </a:p>
      </dgm:t>
    </dgm:pt>
    <dgm:pt modelId="{98E1A4CF-29AC-4465-852E-82BFD20744D6}">
      <dgm:prSet phldrT="[Text]"/>
      <dgm:spPr/>
      <dgm:t>
        <a:bodyPr/>
        <a:lstStyle/>
        <a:p>
          <a:r>
            <a:rPr lang="en-US" dirty="0" smtClean="0"/>
            <a:t>Get cores</a:t>
          </a:r>
          <a:endParaRPr lang="en-US" dirty="0"/>
        </a:p>
      </dgm:t>
    </dgm:pt>
    <dgm:pt modelId="{E18BF3F8-8C55-4F99-9262-0816D1B5F26E}" type="parTrans" cxnId="{29C06132-D2C7-46DE-B216-2E0EE795F08A}">
      <dgm:prSet/>
      <dgm:spPr/>
      <dgm:t>
        <a:bodyPr/>
        <a:lstStyle/>
        <a:p>
          <a:endParaRPr lang="en-US"/>
        </a:p>
      </dgm:t>
    </dgm:pt>
    <dgm:pt modelId="{3F61A1A9-91B6-4E2C-A700-1ED437AB604B}" type="sibTrans" cxnId="{29C06132-D2C7-46DE-B216-2E0EE795F08A}">
      <dgm:prSet/>
      <dgm:spPr/>
      <dgm:t>
        <a:bodyPr/>
        <a:lstStyle/>
        <a:p>
          <a:endParaRPr lang="en-US"/>
        </a:p>
      </dgm:t>
    </dgm:pt>
    <dgm:pt modelId="{FBFE5691-0EC1-45EF-8BAA-9A69C25D12E7}">
      <dgm:prSet phldrT="[Text]"/>
      <dgm:spPr/>
      <dgm:t>
        <a:bodyPr/>
        <a:lstStyle/>
        <a:p>
          <a:r>
            <a:rPr lang="en-US" dirty="0" smtClean="0"/>
            <a:t>Get Launch Site</a:t>
          </a:r>
          <a:endParaRPr lang="en-US" dirty="0"/>
        </a:p>
      </dgm:t>
    </dgm:pt>
    <dgm:pt modelId="{58AA6285-1644-4D4E-B3CC-907368D48CDB}" type="parTrans" cxnId="{A155CD49-F7EC-4DE9-968A-B6092D491291}">
      <dgm:prSet/>
      <dgm:spPr/>
      <dgm:t>
        <a:bodyPr/>
        <a:lstStyle/>
        <a:p>
          <a:endParaRPr lang="en-US"/>
        </a:p>
      </dgm:t>
    </dgm:pt>
    <dgm:pt modelId="{629D1A6A-7DD0-45D6-9615-792A2D56D24E}" type="sibTrans" cxnId="{A155CD49-F7EC-4DE9-968A-B6092D491291}">
      <dgm:prSet/>
      <dgm:spPr/>
      <dgm:t>
        <a:bodyPr/>
        <a:lstStyle/>
        <a:p>
          <a:endParaRPr lang="en-US"/>
        </a:p>
      </dgm:t>
    </dgm:pt>
    <dgm:pt modelId="{841C7355-E1DC-4BD8-B25A-DABB8D75DB0B}">
      <dgm:prSet phldrT="[Text]"/>
      <dgm:spPr/>
      <dgm:t>
        <a:bodyPr/>
        <a:lstStyle/>
        <a:p>
          <a:r>
            <a:rPr lang="en-US" dirty="0" smtClean="0"/>
            <a:t>Get Payload Data</a:t>
          </a:r>
          <a:endParaRPr lang="en-US" dirty="0"/>
        </a:p>
      </dgm:t>
    </dgm:pt>
    <dgm:pt modelId="{A854DC5D-B213-425D-A764-A65F20168915}" type="parTrans" cxnId="{4CDFCA2C-2CFD-41DD-8840-8BC25B29EA4A}">
      <dgm:prSet/>
      <dgm:spPr/>
      <dgm:t>
        <a:bodyPr/>
        <a:lstStyle/>
        <a:p>
          <a:endParaRPr lang="en-US"/>
        </a:p>
      </dgm:t>
    </dgm:pt>
    <dgm:pt modelId="{8B0D4CF3-9231-4DE2-8AE8-81F673BED0E9}" type="sibTrans" cxnId="{4CDFCA2C-2CFD-41DD-8840-8BC25B29EA4A}">
      <dgm:prSet/>
      <dgm:spPr/>
      <dgm:t>
        <a:bodyPr/>
        <a:lstStyle/>
        <a:p>
          <a:endParaRPr lang="en-US"/>
        </a:p>
      </dgm:t>
    </dgm:pt>
    <dgm:pt modelId="{9C7F44D1-5E09-4276-816E-DC3DD83B654F}">
      <dgm:prSet phldrT="[Text]"/>
      <dgm:spPr/>
      <dgm:t>
        <a:bodyPr/>
        <a:lstStyle/>
        <a:p>
          <a:r>
            <a:rPr lang="en-US" dirty="0" smtClean="0"/>
            <a:t>Get Landing Data</a:t>
          </a:r>
          <a:endParaRPr lang="en-US" dirty="0"/>
        </a:p>
      </dgm:t>
    </dgm:pt>
    <dgm:pt modelId="{5551F5FA-0C31-4ECA-9857-B2849E0EBDF0}" type="parTrans" cxnId="{1A966A03-3031-4233-BBA5-B470EB5139D6}">
      <dgm:prSet/>
      <dgm:spPr/>
      <dgm:t>
        <a:bodyPr/>
        <a:lstStyle/>
        <a:p>
          <a:endParaRPr lang="en-US"/>
        </a:p>
      </dgm:t>
    </dgm:pt>
    <dgm:pt modelId="{9B03BC4A-1FC3-4673-BD01-D12D33147DE9}" type="sibTrans" cxnId="{1A966A03-3031-4233-BBA5-B470EB5139D6}">
      <dgm:prSet/>
      <dgm:spPr/>
      <dgm:t>
        <a:bodyPr/>
        <a:lstStyle/>
        <a:p>
          <a:endParaRPr lang="en-US"/>
        </a:p>
      </dgm:t>
    </dgm:pt>
    <dgm:pt modelId="{425AEAF8-6BBC-4367-ABFB-D6C0325DADD5}">
      <dgm:prSet phldrT="[Text]"/>
      <dgm:spPr/>
      <dgm:t>
        <a:bodyPr/>
        <a:lstStyle/>
        <a:p>
          <a:r>
            <a:rPr lang="en-US" dirty="0" smtClean="0"/>
            <a:t>Fill </a:t>
          </a:r>
          <a:r>
            <a:rPr lang="en-US" dirty="0" err="1" smtClean="0"/>
            <a:t>NaN</a:t>
          </a:r>
          <a:endParaRPr lang="en-US" dirty="0"/>
        </a:p>
      </dgm:t>
    </dgm:pt>
    <dgm:pt modelId="{734E9E83-7A09-4B86-8F34-12427453F312}" type="parTrans" cxnId="{91AAF964-C007-4A6E-9302-B5856B8D82A1}">
      <dgm:prSet/>
      <dgm:spPr/>
      <dgm:t>
        <a:bodyPr/>
        <a:lstStyle/>
        <a:p>
          <a:endParaRPr lang="en-US"/>
        </a:p>
      </dgm:t>
    </dgm:pt>
    <dgm:pt modelId="{330E8024-EE0C-4BD1-A9C4-AF852116CB56}" type="sibTrans" cxnId="{91AAF964-C007-4A6E-9302-B5856B8D82A1}">
      <dgm:prSet/>
      <dgm:spPr/>
      <dgm:t>
        <a:bodyPr/>
        <a:lstStyle/>
        <a:p>
          <a:endParaRPr lang="en-US"/>
        </a:p>
      </dgm:t>
    </dgm:pt>
    <dgm:pt modelId="{FAFFC2C2-AA85-48B4-819F-CBEC0A4E737E}">
      <dgm:prSet/>
      <dgm:spPr/>
      <dgm:t>
        <a:bodyPr/>
        <a:lstStyle/>
        <a:p>
          <a:r>
            <a:rPr lang="en-US" dirty="0" smtClean="0"/>
            <a:t>output csv</a:t>
          </a:r>
          <a:endParaRPr lang="en-US" dirty="0"/>
        </a:p>
      </dgm:t>
    </dgm:pt>
    <dgm:pt modelId="{9D3B00E5-5778-423B-BA41-03CA306822E7}" type="parTrans" cxnId="{57260136-43A3-4D1A-8FE7-AA46F201589D}">
      <dgm:prSet/>
      <dgm:spPr/>
      <dgm:t>
        <a:bodyPr/>
        <a:lstStyle/>
        <a:p>
          <a:endParaRPr lang="en-US"/>
        </a:p>
      </dgm:t>
    </dgm:pt>
    <dgm:pt modelId="{A5ACD06E-1694-45B9-9F39-6E5EDE322710}" type="sibTrans" cxnId="{57260136-43A3-4D1A-8FE7-AA46F201589D}">
      <dgm:prSet/>
      <dgm:spPr/>
      <dgm:t>
        <a:bodyPr/>
        <a:lstStyle/>
        <a:p>
          <a:endParaRPr lang="en-US"/>
        </a:p>
      </dgm:t>
    </dgm:pt>
    <dgm:pt modelId="{283D347B-D5DE-4706-A515-07033C9C891C}" type="pres">
      <dgm:prSet presAssocID="{8581A17A-D271-411F-8F22-2C5A80580016}" presName="linearFlow" presStyleCnt="0">
        <dgm:presLayoutVars>
          <dgm:dir/>
          <dgm:animLvl val="lvl"/>
          <dgm:resizeHandles val="exact"/>
        </dgm:presLayoutVars>
      </dgm:prSet>
      <dgm:spPr/>
    </dgm:pt>
    <dgm:pt modelId="{BB688C15-C3CD-4609-96EB-3D4900A2D06D}" type="pres">
      <dgm:prSet presAssocID="{5E6B31F3-56FB-4D13-A531-370000634E4C}" presName="composite" presStyleCnt="0"/>
      <dgm:spPr/>
    </dgm:pt>
    <dgm:pt modelId="{0BD0DD0E-3EA0-4A9E-A389-9C73062FA254}" type="pres">
      <dgm:prSet presAssocID="{5E6B31F3-56FB-4D13-A531-370000634E4C}" presName="parTx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2222C-1E5B-40A5-A27B-DEE84959C5C6}" type="pres">
      <dgm:prSet presAssocID="{5E6B31F3-56FB-4D13-A531-370000634E4C}" presName="parSh" presStyleLbl="node1" presStyleIdx="0" presStyleCnt="4"/>
      <dgm:spPr/>
      <dgm:t>
        <a:bodyPr/>
        <a:lstStyle/>
        <a:p>
          <a:endParaRPr lang="en-US"/>
        </a:p>
      </dgm:t>
    </dgm:pt>
    <dgm:pt modelId="{B592FB8F-CCCA-499E-8D57-3B635653A945}" type="pres">
      <dgm:prSet presAssocID="{5E6B31F3-56FB-4D13-A531-370000634E4C}" presName="desTx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BB2E20-2ECD-4E90-99E3-94C3712279D6}" type="pres">
      <dgm:prSet presAssocID="{9CDB86AA-95F0-497B-B97D-3023B1F48071}" presName="sibTrans" presStyleLbl="sibTrans2D1" presStyleIdx="0" presStyleCnt="3"/>
      <dgm:spPr/>
      <dgm:t>
        <a:bodyPr/>
        <a:lstStyle/>
        <a:p>
          <a:endParaRPr lang="en-US"/>
        </a:p>
      </dgm:t>
    </dgm:pt>
    <dgm:pt modelId="{579BDC80-3F55-4A7A-B686-A2A9FC4D55C1}" type="pres">
      <dgm:prSet presAssocID="{9CDB86AA-95F0-497B-B97D-3023B1F48071}" presName="connTx" presStyleLbl="sibTrans2D1" presStyleIdx="0" presStyleCnt="3"/>
      <dgm:spPr/>
      <dgm:t>
        <a:bodyPr/>
        <a:lstStyle/>
        <a:p>
          <a:endParaRPr lang="en-US"/>
        </a:p>
      </dgm:t>
    </dgm:pt>
    <dgm:pt modelId="{97F8F974-BC03-4A57-8A46-324784BC3F39}" type="pres">
      <dgm:prSet presAssocID="{89EE9B84-ED1F-437B-8331-1D93412BE05B}" presName="composite" presStyleCnt="0"/>
      <dgm:spPr/>
    </dgm:pt>
    <dgm:pt modelId="{83D5D08D-11BF-4FFF-8BF1-8A95C9999D71}" type="pres">
      <dgm:prSet presAssocID="{89EE9B84-ED1F-437B-8331-1D93412BE05B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47F2716-F179-4600-8C1A-9CABC0C83F80}" type="pres">
      <dgm:prSet presAssocID="{89EE9B84-ED1F-437B-8331-1D93412BE05B}" presName="parSh" presStyleLbl="node1" presStyleIdx="1" presStyleCnt="4"/>
      <dgm:spPr/>
    </dgm:pt>
    <dgm:pt modelId="{224DB158-A91B-475C-B4A1-50B781EFF121}" type="pres">
      <dgm:prSet presAssocID="{89EE9B84-ED1F-437B-8331-1D93412BE05B}" presName="desTx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06F5F2-7137-4C79-91C4-C7163080CBEE}" type="pres">
      <dgm:prSet presAssocID="{46FB9AC5-D3B3-4F91-B783-0CD283BE0CD8}" presName="sibTrans" presStyleLbl="sibTrans2D1" presStyleIdx="1" presStyleCnt="3"/>
      <dgm:spPr/>
    </dgm:pt>
    <dgm:pt modelId="{01A88C98-0E88-476C-A086-0AD2BF4ACF81}" type="pres">
      <dgm:prSet presAssocID="{46FB9AC5-D3B3-4F91-B783-0CD283BE0CD8}" presName="connTx" presStyleLbl="sibTrans2D1" presStyleIdx="1" presStyleCnt="3"/>
      <dgm:spPr/>
    </dgm:pt>
    <dgm:pt modelId="{D301C7F3-51D1-4956-ABBB-0E54AA9CC660}" type="pres">
      <dgm:prSet presAssocID="{E2C81517-81E1-4DD8-8B28-660DC1169710}" presName="composite" presStyleCnt="0"/>
      <dgm:spPr/>
    </dgm:pt>
    <dgm:pt modelId="{208E9759-8348-43BA-8EC5-6CB3415F2D69}" type="pres">
      <dgm:prSet presAssocID="{E2C81517-81E1-4DD8-8B28-660DC1169710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49DE4C2-DD96-4DE1-B149-5EB007FCF6DC}" type="pres">
      <dgm:prSet presAssocID="{E2C81517-81E1-4DD8-8B28-660DC1169710}" presName="parSh" presStyleLbl="node1" presStyleIdx="2" presStyleCnt="4"/>
      <dgm:spPr/>
    </dgm:pt>
    <dgm:pt modelId="{EEBD5691-E61D-4CFB-80E0-BFA73586F9B2}" type="pres">
      <dgm:prSet presAssocID="{E2C81517-81E1-4DD8-8B28-660DC1169710}" presName="desTx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47C8D0-CE99-4605-93BF-6AC7E4B6293C}" type="pres">
      <dgm:prSet presAssocID="{7EFAA618-1ECE-41B2-B060-AA913D1E5D94}" presName="sibTrans" presStyleLbl="sibTrans2D1" presStyleIdx="2" presStyleCnt="3"/>
      <dgm:spPr/>
    </dgm:pt>
    <dgm:pt modelId="{F6CAE122-5820-4808-869C-FDA9E902631D}" type="pres">
      <dgm:prSet presAssocID="{7EFAA618-1ECE-41B2-B060-AA913D1E5D94}" presName="connTx" presStyleLbl="sibTrans2D1" presStyleIdx="2" presStyleCnt="3"/>
      <dgm:spPr/>
    </dgm:pt>
    <dgm:pt modelId="{B0E2BB32-3760-4785-9A69-87FB681B0E0D}" type="pres">
      <dgm:prSet presAssocID="{4FC3A27C-20F5-4153-A4AA-4018857ACA4D}" presName="composite" presStyleCnt="0"/>
      <dgm:spPr/>
    </dgm:pt>
    <dgm:pt modelId="{937B151F-70E1-496D-B22E-5F702F3DF42A}" type="pres">
      <dgm:prSet presAssocID="{4FC3A27C-20F5-4153-A4AA-4018857ACA4D}" presName="parTx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771E3C-7BD2-41B8-B154-6C6FF9B6580C}" type="pres">
      <dgm:prSet presAssocID="{4FC3A27C-20F5-4153-A4AA-4018857ACA4D}" presName="parSh" presStyleLbl="node1" presStyleIdx="3" presStyleCnt="4" custLinFactNeighborX="-9367" custLinFactNeighborY="49695"/>
      <dgm:spPr/>
      <dgm:t>
        <a:bodyPr/>
        <a:lstStyle/>
        <a:p>
          <a:endParaRPr lang="en-US"/>
        </a:p>
      </dgm:t>
    </dgm:pt>
    <dgm:pt modelId="{0E21DE2E-531B-4A73-A3BB-57CA143F5FCA}" type="pres">
      <dgm:prSet presAssocID="{4FC3A27C-20F5-4153-A4AA-4018857ACA4D}" presName="desTx" presStyleLbl="fgAcc1" presStyleIdx="3" presStyleCnt="4" custFlipVert="0" custScaleX="88634" custScaleY="27722" custLinFactNeighborX="-32255" custLinFactNeighborY="-31864">
        <dgm:presLayoutVars>
          <dgm:bulletEnabled val="1"/>
        </dgm:presLayoutVars>
      </dgm:prSet>
      <dgm:spPr/>
    </dgm:pt>
  </dgm:ptLst>
  <dgm:cxnLst>
    <dgm:cxn modelId="{29C06132-D2C7-46DE-B216-2E0EE795F08A}" srcId="{5E6B31F3-56FB-4D13-A531-370000634E4C}" destId="{98E1A4CF-29AC-4465-852E-82BFD20744D6}" srcOrd="4" destOrd="0" parTransId="{E18BF3F8-8C55-4F99-9262-0816D1B5F26E}" sibTransId="{3F61A1A9-91B6-4E2C-A700-1ED437AB604B}"/>
    <dgm:cxn modelId="{253BF90D-1BAC-4CEC-A989-F343AB1101FE}" type="presOf" srcId="{FBFE5691-0EC1-45EF-8BAA-9A69C25D12E7}" destId="{224DB158-A91B-475C-B4A1-50B781EFF121}" srcOrd="0" destOrd="1" presId="urn:microsoft.com/office/officeart/2005/8/layout/process3"/>
    <dgm:cxn modelId="{A155CD49-F7EC-4DE9-968A-B6092D491291}" srcId="{89EE9B84-ED1F-437B-8331-1D93412BE05B}" destId="{FBFE5691-0EC1-45EF-8BAA-9A69C25D12E7}" srcOrd="1" destOrd="0" parTransId="{58AA6285-1644-4D4E-B3CC-907368D48CDB}" sibTransId="{629D1A6A-7DD0-45D6-9615-792A2D56D24E}"/>
    <dgm:cxn modelId="{28512E9F-84AD-4C8D-BC81-905BE0C023F2}" srcId="{8581A17A-D271-411F-8F22-2C5A80580016}" destId="{4FC3A27C-20F5-4153-A4AA-4018857ACA4D}" srcOrd="3" destOrd="0" parTransId="{C1154A59-1A85-46EB-AB35-46856315515D}" sibTransId="{4267E9CF-0FEC-4D0B-B803-A930A8D13628}"/>
    <dgm:cxn modelId="{75C6D7BD-E938-48C4-BDBA-4E7D6190C6C6}" type="presOf" srcId="{8581A17A-D271-411F-8F22-2C5A80580016}" destId="{283D347B-D5DE-4706-A515-07033C9C891C}" srcOrd="0" destOrd="0" presId="urn:microsoft.com/office/officeart/2005/8/layout/process3"/>
    <dgm:cxn modelId="{57260136-43A3-4D1A-8FE7-AA46F201589D}" srcId="{4FC3A27C-20F5-4153-A4AA-4018857ACA4D}" destId="{FAFFC2C2-AA85-48B4-819F-CBEC0A4E737E}" srcOrd="0" destOrd="0" parTransId="{9D3B00E5-5778-423B-BA41-03CA306822E7}" sibTransId="{A5ACD06E-1694-45B9-9F39-6E5EDE322710}"/>
    <dgm:cxn modelId="{6CE9C788-3F72-4C45-A62C-FB0AE76DCC4B}" srcId="{5E6B31F3-56FB-4D13-A531-370000634E4C}" destId="{7E2E75DA-6BB3-45E2-AEC9-F9F110CDEFDF}" srcOrd="0" destOrd="0" parTransId="{EAABCC18-4F7F-4335-A9ED-06E49CDFA714}" sibTransId="{A27FE157-D92A-440F-ABEE-D6B95C90D7A6}"/>
    <dgm:cxn modelId="{177687CC-B904-4714-B4BE-6332AAAAE1CB}" type="presOf" srcId="{82A1FAD2-D77A-4A93-AEF4-20F04E80AB83}" destId="{B592FB8F-CCCA-499E-8D57-3B635653A945}" srcOrd="0" destOrd="1" presId="urn:microsoft.com/office/officeart/2005/8/layout/process3"/>
    <dgm:cxn modelId="{1BE1D9D0-65B9-4C4B-942F-21736180BFD2}" type="presOf" srcId="{425AEAF8-6BBC-4367-ABFB-D6C0325DADD5}" destId="{EEBD5691-E61D-4CFB-80E0-BFA73586F9B2}" srcOrd="0" destOrd="1" presId="urn:microsoft.com/office/officeart/2005/8/layout/process3"/>
    <dgm:cxn modelId="{68E4CE61-8F63-443D-BD4E-0E1B450D23B1}" type="presOf" srcId="{841C7355-E1DC-4BD8-B25A-DABB8D75DB0B}" destId="{224DB158-A91B-475C-B4A1-50B781EFF121}" srcOrd="0" destOrd="2" presId="urn:microsoft.com/office/officeart/2005/8/layout/process3"/>
    <dgm:cxn modelId="{8554EBC1-96D3-4BC9-83F2-79547781CED4}" srcId="{5E6B31F3-56FB-4D13-A531-370000634E4C}" destId="{82A1FAD2-D77A-4A93-AEF4-20F04E80AB83}" srcOrd="1" destOrd="0" parTransId="{A5437000-B945-4DDC-A8DB-990908705823}" sibTransId="{EAF4AB6E-5028-42C5-8B9B-3D8B52DD13AB}"/>
    <dgm:cxn modelId="{13BA2CF5-0F09-441F-AE5B-FBAF8F196D5A}" type="presOf" srcId="{46FB9AC5-D3B3-4F91-B783-0CD283BE0CD8}" destId="{01A88C98-0E88-476C-A086-0AD2BF4ACF81}" srcOrd="1" destOrd="0" presId="urn:microsoft.com/office/officeart/2005/8/layout/process3"/>
    <dgm:cxn modelId="{0726C5C5-2B36-49E3-9644-45A67B6D41D2}" type="presOf" srcId="{5E6B31F3-56FB-4D13-A531-370000634E4C}" destId="{A2C2222C-1E5B-40A5-A27B-DEE84959C5C6}" srcOrd="1" destOrd="0" presId="urn:microsoft.com/office/officeart/2005/8/layout/process3"/>
    <dgm:cxn modelId="{91AAF964-C007-4A6E-9302-B5856B8D82A1}" srcId="{E2C81517-81E1-4DD8-8B28-660DC1169710}" destId="{425AEAF8-6BBC-4367-ABFB-D6C0325DADD5}" srcOrd="1" destOrd="0" parTransId="{734E9E83-7A09-4B86-8F34-12427453F312}" sibTransId="{330E8024-EE0C-4BD1-A9C4-AF852116CB56}"/>
    <dgm:cxn modelId="{69E20463-5E6C-499D-98BD-75C56DC7B07F}" type="presOf" srcId="{5E6B31F3-56FB-4D13-A531-370000634E4C}" destId="{0BD0DD0E-3EA0-4A9E-A389-9C73062FA254}" srcOrd="0" destOrd="0" presId="urn:microsoft.com/office/officeart/2005/8/layout/process3"/>
    <dgm:cxn modelId="{773825D2-5866-496B-8FD9-B274FE18E964}" srcId="{5E6B31F3-56FB-4D13-A531-370000634E4C}" destId="{D754F00E-1839-4A62-998F-759B9924EBE6}" srcOrd="2" destOrd="0" parTransId="{5B8886F3-1BD4-4AE0-935B-5AD36A4E4994}" sibTransId="{C2AA4D1E-0738-417E-99F1-2E0DBCF91ADD}"/>
    <dgm:cxn modelId="{1A966A03-3031-4233-BBA5-B470EB5139D6}" srcId="{89EE9B84-ED1F-437B-8331-1D93412BE05B}" destId="{9C7F44D1-5E09-4276-816E-DC3DD83B654F}" srcOrd="3" destOrd="0" parTransId="{5551F5FA-0C31-4ECA-9857-B2849E0EBDF0}" sibTransId="{9B03BC4A-1FC3-4673-BD01-D12D33147DE9}"/>
    <dgm:cxn modelId="{CD6C3661-0FDB-4D1D-9190-A18BC198DCFA}" type="presOf" srcId="{6825F122-6E2F-4E67-8748-1814B2B33CE1}" destId="{EEBD5691-E61D-4CFB-80E0-BFA73586F9B2}" srcOrd="0" destOrd="0" presId="urn:microsoft.com/office/officeart/2005/8/layout/process3"/>
    <dgm:cxn modelId="{14327AA8-6126-4CFE-8970-5A6B49BB552A}" srcId="{8581A17A-D271-411F-8F22-2C5A80580016}" destId="{5E6B31F3-56FB-4D13-A531-370000634E4C}" srcOrd="0" destOrd="0" parTransId="{58259E94-7E8C-4FB4-8937-58C29D42A6BA}" sibTransId="{9CDB86AA-95F0-497B-B97D-3023B1F48071}"/>
    <dgm:cxn modelId="{AAADD363-C6C3-4E2A-8D86-1C58D71A5CD1}" srcId="{89EE9B84-ED1F-437B-8331-1D93412BE05B}" destId="{976DFE38-F8D8-4490-BF3B-F1C8BC34CC03}" srcOrd="0" destOrd="0" parTransId="{BDC1DA84-B080-47C6-A020-B81BB50E609F}" sibTransId="{97EABB2C-C115-4D0F-AF7C-ACD54CCF1B89}"/>
    <dgm:cxn modelId="{60490E27-A3B3-4B7F-83B3-BA73DC22B246}" type="presOf" srcId="{4FC3A27C-20F5-4153-A4AA-4018857ACA4D}" destId="{49771E3C-7BD2-41B8-B154-6C6FF9B6580C}" srcOrd="1" destOrd="0" presId="urn:microsoft.com/office/officeart/2005/8/layout/process3"/>
    <dgm:cxn modelId="{426A3A41-07D3-414F-B2E3-D26CFAB028D4}" type="presOf" srcId="{FAFFC2C2-AA85-48B4-819F-CBEC0A4E737E}" destId="{0E21DE2E-531B-4A73-A3BB-57CA143F5FCA}" srcOrd="0" destOrd="0" presId="urn:microsoft.com/office/officeart/2005/8/layout/process3"/>
    <dgm:cxn modelId="{805832A0-37C6-424E-90E1-B70EEF3B5FEB}" type="presOf" srcId="{E2C81517-81E1-4DD8-8B28-660DC1169710}" destId="{208E9759-8348-43BA-8EC5-6CB3415F2D69}" srcOrd="0" destOrd="0" presId="urn:microsoft.com/office/officeart/2005/8/layout/process3"/>
    <dgm:cxn modelId="{3D4A06D9-208C-4740-AB46-96E36EB5D850}" type="presOf" srcId="{98E1A4CF-29AC-4465-852E-82BFD20744D6}" destId="{B592FB8F-CCCA-499E-8D57-3B635653A945}" srcOrd="0" destOrd="4" presId="urn:microsoft.com/office/officeart/2005/8/layout/process3"/>
    <dgm:cxn modelId="{738AC860-4EC4-4CCD-B06A-073ED6150485}" type="presOf" srcId="{9C7F44D1-5E09-4276-816E-DC3DD83B654F}" destId="{224DB158-A91B-475C-B4A1-50B781EFF121}" srcOrd="0" destOrd="3" presId="urn:microsoft.com/office/officeart/2005/8/layout/process3"/>
    <dgm:cxn modelId="{5E630DDA-B83E-43A1-9450-FE3486357805}" type="presOf" srcId="{89EE9B84-ED1F-437B-8331-1D93412BE05B}" destId="{83D5D08D-11BF-4FFF-8BF1-8A95C9999D71}" srcOrd="0" destOrd="0" presId="urn:microsoft.com/office/officeart/2005/8/layout/process3"/>
    <dgm:cxn modelId="{38EBB90F-FC6C-412D-89F1-0AB9BDFF39D9}" type="presOf" srcId="{9CDB86AA-95F0-497B-B97D-3023B1F48071}" destId="{579BDC80-3F55-4A7A-B686-A2A9FC4D55C1}" srcOrd="1" destOrd="0" presId="urn:microsoft.com/office/officeart/2005/8/layout/process3"/>
    <dgm:cxn modelId="{011A97D3-D5F6-44E1-8184-DB12B9FCDF31}" srcId="{8581A17A-D271-411F-8F22-2C5A80580016}" destId="{89EE9B84-ED1F-437B-8331-1D93412BE05B}" srcOrd="1" destOrd="0" parTransId="{EA63D424-D4BF-4D28-9F0B-8CE4DD673C74}" sibTransId="{46FB9AC5-D3B3-4F91-B783-0CD283BE0CD8}"/>
    <dgm:cxn modelId="{8DE531BD-B4AF-473D-8E18-987D3D451A80}" srcId="{8581A17A-D271-411F-8F22-2C5A80580016}" destId="{E2C81517-81E1-4DD8-8B28-660DC1169710}" srcOrd="2" destOrd="0" parTransId="{92FA6FD1-20B1-469D-B680-DD60C7E1D8E9}" sibTransId="{7EFAA618-1ECE-41B2-B060-AA913D1E5D94}"/>
    <dgm:cxn modelId="{E9DA94AE-1D89-4C79-BC4F-7F08386A7610}" type="presOf" srcId="{89EE9B84-ED1F-437B-8331-1D93412BE05B}" destId="{147F2716-F179-4600-8C1A-9CABC0C83F80}" srcOrd="1" destOrd="0" presId="urn:microsoft.com/office/officeart/2005/8/layout/process3"/>
    <dgm:cxn modelId="{4CDFCA2C-2CFD-41DD-8840-8BC25B29EA4A}" srcId="{89EE9B84-ED1F-437B-8331-1D93412BE05B}" destId="{841C7355-E1DC-4BD8-B25A-DABB8D75DB0B}" srcOrd="2" destOrd="0" parTransId="{A854DC5D-B213-425D-A764-A65F20168915}" sibTransId="{8B0D4CF3-9231-4DE2-8AE8-81F673BED0E9}"/>
    <dgm:cxn modelId="{4882B686-EF28-4366-BFAE-42BC41BEAD15}" type="presOf" srcId="{4FC3A27C-20F5-4153-A4AA-4018857ACA4D}" destId="{937B151F-70E1-496D-B22E-5F702F3DF42A}" srcOrd="0" destOrd="0" presId="urn:microsoft.com/office/officeart/2005/8/layout/process3"/>
    <dgm:cxn modelId="{DC52DF70-4EF9-4CCF-9820-E36F79831562}" type="presOf" srcId="{D754F00E-1839-4A62-998F-759B9924EBE6}" destId="{B592FB8F-CCCA-499E-8D57-3B635653A945}" srcOrd="0" destOrd="2" presId="urn:microsoft.com/office/officeart/2005/8/layout/process3"/>
    <dgm:cxn modelId="{3CD52EA2-2622-4B11-8629-35EE117437B3}" srcId="{5E6B31F3-56FB-4D13-A531-370000634E4C}" destId="{723936EB-86D7-441A-A887-B58A39161AF9}" srcOrd="3" destOrd="0" parTransId="{E21A649D-C7FF-4BCB-95BB-7B87183DA8B8}" sibTransId="{38179ACA-ED0A-42C2-954E-581FC67D573F}"/>
    <dgm:cxn modelId="{8D11F789-897A-4663-A6C0-FDB90A6A936D}" type="presOf" srcId="{976DFE38-F8D8-4490-BF3B-F1C8BC34CC03}" destId="{224DB158-A91B-475C-B4A1-50B781EFF121}" srcOrd="0" destOrd="0" presId="urn:microsoft.com/office/officeart/2005/8/layout/process3"/>
    <dgm:cxn modelId="{7FBEB267-9FD3-444A-9296-666DFF364780}" type="presOf" srcId="{7E2E75DA-6BB3-45E2-AEC9-F9F110CDEFDF}" destId="{B592FB8F-CCCA-499E-8D57-3B635653A945}" srcOrd="0" destOrd="0" presId="urn:microsoft.com/office/officeart/2005/8/layout/process3"/>
    <dgm:cxn modelId="{63942875-D86F-4E64-86A8-3546213AECEF}" type="presOf" srcId="{46FB9AC5-D3B3-4F91-B783-0CD283BE0CD8}" destId="{7606F5F2-7137-4C79-91C4-C7163080CBEE}" srcOrd="0" destOrd="0" presId="urn:microsoft.com/office/officeart/2005/8/layout/process3"/>
    <dgm:cxn modelId="{97388F1B-75A2-4DF8-8B84-7C6496CED8BB}" type="presOf" srcId="{E2C81517-81E1-4DD8-8B28-660DC1169710}" destId="{549DE4C2-DD96-4DE1-B149-5EB007FCF6DC}" srcOrd="1" destOrd="0" presId="urn:microsoft.com/office/officeart/2005/8/layout/process3"/>
    <dgm:cxn modelId="{06954E69-421D-4084-BED7-AC0DA8EF3408}" type="presOf" srcId="{723936EB-86D7-441A-A887-B58A39161AF9}" destId="{B592FB8F-CCCA-499E-8D57-3B635653A945}" srcOrd="0" destOrd="3" presId="urn:microsoft.com/office/officeart/2005/8/layout/process3"/>
    <dgm:cxn modelId="{22529922-F55F-4BE3-9FA3-F0214AE718B1}" srcId="{E2C81517-81E1-4DD8-8B28-660DC1169710}" destId="{6825F122-6E2F-4E67-8748-1814B2B33CE1}" srcOrd="0" destOrd="0" parTransId="{B638FDF5-CD23-4DEB-8001-FE93F74C65C2}" sibTransId="{1AC1CFAD-6C28-4598-86E5-32E2CE676625}"/>
    <dgm:cxn modelId="{1FF1BB5D-5017-460F-B74C-CD3CF383ED6A}" type="presOf" srcId="{7EFAA618-1ECE-41B2-B060-AA913D1E5D94}" destId="{9847C8D0-CE99-4605-93BF-6AC7E4B6293C}" srcOrd="0" destOrd="0" presId="urn:microsoft.com/office/officeart/2005/8/layout/process3"/>
    <dgm:cxn modelId="{7EDE688F-F244-48CF-B88B-5F8D60FBA383}" type="presOf" srcId="{9CDB86AA-95F0-497B-B97D-3023B1F48071}" destId="{31BB2E20-2ECD-4E90-99E3-94C3712279D6}" srcOrd="0" destOrd="0" presId="urn:microsoft.com/office/officeart/2005/8/layout/process3"/>
    <dgm:cxn modelId="{1393AA87-FC68-4901-8376-7BA2B5B98F10}" type="presOf" srcId="{7EFAA618-1ECE-41B2-B060-AA913D1E5D94}" destId="{F6CAE122-5820-4808-869C-FDA9E902631D}" srcOrd="1" destOrd="0" presId="urn:microsoft.com/office/officeart/2005/8/layout/process3"/>
    <dgm:cxn modelId="{B9287D5B-34ED-40C9-B1B3-258DEBB936A0}" type="presParOf" srcId="{283D347B-D5DE-4706-A515-07033C9C891C}" destId="{BB688C15-C3CD-4609-96EB-3D4900A2D06D}" srcOrd="0" destOrd="0" presId="urn:microsoft.com/office/officeart/2005/8/layout/process3"/>
    <dgm:cxn modelId="{CD2FA7A7-946F-43C8-9D80-BF7861702C0C}" type="presParOf" srcId="{BB688C15-C3CD-4609-96EB-3D4900A2D06D}" destId="{0BD0DD0E-3EA0-4A9E-A389-9C73062FA254}" srcOrd="0" destOrd="0" presId="urn:microsoft.com/office/officeart/2005/8/layout/process3"/>
    <dgm:cxn modelId="{A138B316-B28F-477B-A335-CE767593A90F}" type="presParOf" srcId="{BB688C15-C3CD-4609-96EB-3D4900A2D06D}" destId="{A2C2222C-1E5B-40A5-A27B-DEE84959C5C6}" srcOrd="1" destOrd="0" presId="urn:microsoft.com/office/officeart/2005/8/layout/process3"/>
    <dgm:cxn modelId="{A901F3AB-DC51-4C51-82A5-BE2C1C0EA68D}" type="presParOf" srcId="{BB688C15-C3CD-4609-96EB-3D4900A2D06D}" destId="{B592FB8F-CCCA-499E-8D57-3B635653A945}" srcOrd="2" destOrd="0" presId="urn:microsoft.com/office/officeart/2005/8/layout/process3"/>
    <dgm:cxn modelId="{9E6131D4-D5F3-48DA-99A4-54FC0817D8BF}" type="presParOf" srcId="{283D347B-D5DE-4706-A515-07033C9C891C}" destId="{31BB2E20-2ECD-4E90-99E3-94C3712279D6}" srcOrd="1" destOrd="0" presId="urn:microsoft.com/office/officeart/2005/8/layout/process3"/>
    <dgm:cxn modelId="{C4DB00F0-3B98-4480-BE4A-BD6FA7EA41BA}" type="presParOf" srcId="{31BB2E20-2ECD-4E90-99E3-94C3712279D6}" destId="{579BDC80-3F55-4A7A-B686-A2A9FC4D55C1}" srcOrd="0" destOrd="0" presId="urn:microsoft.com/office/officeart/2005/8/layout/process3"/>
    <dgm:cxn modelId="{C69480B2-1894-4A4C-B5EB-BF880AD18A75}" type="presParOf" srcId="{283D347B-D5DE-4706-A515-07033C9C891C}" destId="{97F8F974-BC03-4A57-8A46-324784BC3F39}" srcOrd="2" destOrd="0" presId="urn:microsoft.com/office/officeart/2005/8/layout/process3"/>
    <dgm:cxn modelId="{CE70BCFA-3D32-432E-87A0-2F303232C42D}" type="presParOf" srcId="{97F8F974-BC03-4A57-8A46-324784BC3F39}" destId="{83D5D08D-11BF-4FFF-8BF1-8A95C9999D71}" srcOrd="0" destOrd="0" presId="urn:microsoft.com/office/officeart/2005/8/layout/process3"/>
    <dgm:cxn modelId="{E53CE64B-04D8-4AA9-8265-6CA53E332BFE}" type="presParOf" srcId="{97F8F974-BC03-4A57-8A46-324784BC3F39}" destId="{147F2716-F179-4600-8C1A-9CABC0C83F80}" srcOrd="1" destOrd="0" presId="urn:microsoft.com/office/officeart/2005/8/layout/process3"/>
    <dgm:cxn modelId="{2D8D7A9B-F2F1-405D-922D-9943909940AD}" type="presParOf" srcId="{97F8F974-BC03-4A57-8A46-324784BC3F39}" destId="{224DB158-A91B-475C-B4A1-50B781EFF121}" srcOrd="2" destOrd="0" presId="urn:microsoft.com/office/officeart/2005/8/layout/process3"/>
    <dgm:cxn modelId="{D5453471-DB9D-4439-81D6-11CD9FF0FE9B}" type="presParOf" srcId="{283D347B-D5DE-4706-A515-07033C9C891C}" destId="{7606F5F2-7137-4C79-91C4-C7163080CBEE}" srcOrd="3" destOrd="0" presId="urn:microsoft.com/office/officeart/2005/8/layout/process3"/>
    <dgm:cxn modelId="{0629DE5E-34CB-4091-9A8E-B8B5E7C4ECA8}" type="presParOf" srcId="{7606F5F2-7137-4C79-91C4-C7163080CBEE}" destId="{01A88C98-0E88-476C-A086-0AD2BF4ACF81}" srcOrd="0" destOrd="0" presId="urn:microsoft.com/office/officeart/2005/8/layout/process3"/>
    <dgm:cxn modelId="{EE9905DB-CBC5-40FA-B471-AA8798A84D44}" type="presParOf" srcId="{283D347B-D5DE-4706-A515-07033C9C891C}" destId="{D301C7F3-51D1-4956-ABBB-0E54AA9CC660}" srcOrd="4" destOrd="0" presId="urn:microsoft.com/office/officeart/2005/8/layout/process3"/>
    <dgm:cxn modelId="{AF498344-2BD7-4292-8236-58FE19F95184}" type="presParOf" srcId="{D301C7F3-51D1-4956-ABBB-0E54AA9CC660}" destId="{208E9759-8348-43BA-8EC5-6CB3415F2D69}" srcOrd="0" destOrd="0" presId="urn:microsoft.com/office/officeart/2005/8/layout/process3"/>
    <dgm:cxn modelId="{9BBF8986-35DE-4EE2-B774-43545F8F8E7C}" type="presParOf" srcId="{D301C7F3-51D1-4956-ABBB-0E54AA9CC660}" destId="{549DE4C2-DD96-4DE1-B149-5EB007FCF6DC}" srcOrd="1" destOrd="0" presId="urn:microsoft.com/office/officeart/2005/8/layout/process3"/>
    <dgm:cxn modelId="{50DCA01A-D669-4B7F-857B-3D68208FEBEE}" type="presParOf" srcId="{D301C7F3-51D1-4956-ABBB-0E54AA9CC660}" destId="{EEBD5691-E61D-4CFB-80E0-BFA73586F9B2}" srcOrd="2" destOrd="0" presId="urn:microsoft.com/office/officeart/2005/8/layout/process3"/>
    <dgm:cxn modelId="{83EC9EAD-124A-4581-95C2-A5C457FC64A9}" type="presParOf" srcId="{283D347B-D5DE-4706-A515-07033C9C891C}" destId="{9847C8D0-CE99-4605-93BF-6AC7E4B6293C}" srcOrd="5" destOrd="0" presId="urn:microsoft.com/office/officeart/2005/8/layout/process3"/>
    <dgm:cxn modelId="{BB830F18-6F7F-4683-AB7F-A881168D9892}" type="presParOf" srcId="{9847C8D0-CE99-4605-93BF-6AC7E4B6293C}" destId="{F6CAE122-5820-4808-869C-FDA9E902631D}" srcOrd="0" destOrd="0" presId="urn:microsoft.com/office/officeart/2005/8/layout/process3"/>
    <dgm:cxn modelId="{72EDB4AA-0919-4141-A1A5-DC7D63A3D449}" type="presParOf" srcId="{283D347B-D5DE-4706-A515-07033C9C891C}" destId="{B0E2BB32-3760-4785-9A69-87FB681B0E0D}" srcOrd="6" destOrd="0" presId="urn:microsoft.com/office/officeart/2005/8/layout/process3"/>
    <dgm:cxn modelId="{4A8FDDC4-7CFC-47B4-8C0A-68D733EB4931}" type="presParOf" srcId="{B0E2BB32-3760-4785-9A69-87FB681B0E0D}" destId="{937B151F-70E1-496D-B22E-5F702F3DF42A}" srcOrd="0" destOrd="0" presId="urn:microsoft.com/office/officeart/2005/8/layout/process3"/>
    <dgm:cxn modelId="{0223A28B-7731-4D4C-B01B-381FEBB4E207}" type="presParOf" srcId="{B0E2BB32-3760-4785-9A69-87FB681B0E0D}" destId="{49771E3C-7BD2-41B8-B154-6C6FF9B6580C}" srcOrd="1" destOrd="0" presId="urn:microsoft.com/office/officeart/2005/8/layout/process3"/>
    <dgm:cxn modelId="{A566C840-D383-4445-91DB-2E463C0E09E7}" type="presParOf" srcId="{B0E2BB32-3760-4785-9A69-87FB681B0E0D}" destId="{0E21DE2E-531B-4A73-A3BB-57CA143F5FCA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C2222C-1E5B-40A5-A27B-DEE84959C5C6}">
      <dsp:nvSpPr>
        <dsp:cNvPr id="0" name=""/>
        <dsp:cNvSpPr/>
      </dsp:nvSpPr>
      <dsp:spPr>
        <a:xfrm>
          <a:off x="119" y="1485266"/>
          <a:ext cx="1791094" cy="1056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Past Launch Data</a:t>
          </a:r>
          <a:endParaRPr lang="en-US" sz="1800" kern="1200" dirty="0"/>
        </a:p>
      </dsp:txBody>
      <dsp:txXfrm>
        <a:off x="119" y="1485266"/>
        <a:ext cx="1791094" cy="704060"/>
      </dsp:txXfrm>
    </dsp:sp>
    <dsp:sp modelId="{B592FB8F-CCCA-499E-8D57-3B635653A945}">
      <dsp:nvSpPr>
        <dsp:cNvPr id="0" name=""/>
        <dsp:cNvSpPr/>
      </dsp:nvSpPr>
      <dsp:spPr>
        <a:xfrm>
          <a:off x="366969" y="2189326"/>
          <a:ext cx="1791094" cy="22963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Clean data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rocket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payload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Launchpad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cores</a:t>
          </a:r>
          <a:endParaRPr lang="en-US" sz="1800" kern="1200" dirty="0"/>
        </a:p>
      </dsp:txBody>
      <dsp:txXfrm>
        <a:off x="419428" y="2241785"/>
        <a:ext cx="1686176" cy="2191432"/>
      </dsp:txXfrm>
    </dsp:sp>
    <dsp:sp modelId="{31BB2E20-2ECD-4E90-99E3-94C3712279D6}">
      <dsp:nvSpPr>
        <dsp:cNvPr id="0" name=""/>
        <dsp:cNvSpPr/>
      </dsp:nvSpPr>
      <dsp:spPr>
        <a:xfrm>
          <a:off x="2062737" y="1614331"/>
          <a:ext cx="575629" cy="4459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loop</a:t>
          </a:r>
          <a:endParaRPr lang="en-US" sz="1400" kern="1200" dirty="0"/>
        </a:p>
      </dsp:txBody>
      <dsp:txXfrm>
        <a:off x="2062737" y="1703517"/>
        <a:ext cx="441850" cy="267558"/>
      </dsp:txXfrm>
    </dsp:sp>
    <dsp:sp modelId="{147F2716-F179-4600-8C1A-9CABC0C83F80}">
      <dsp:nvSpPr>
        <dsp:cNvPr id="0" name=""/>
        <dsp:cNvSpPr/>
      </dsp:nvSpPr>
      <dsp:spPr>
        <a:xfrm>
          <a:off x="2877307" y="1485266"/>
          <a:ext cx="1791094" cy="1056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Launch Data Detail</a:t>
          </a:r>
          <a:endParaRPr lang="en-US" sz="1800" kern="1200" dirty="0"/>
        </a:p>
      </dsp:txBody>
      <dsp:txXfrm>
        <a:off x="2877307" y="1485266"/>
        <a:ext cx="1791094" cy="704060"/>
      </dsp:txXfrm>
    </dsp:sp>
    <dsp:sp modelId="{224DB158-A91B-475C-B4A1-50B781EFF121}">
      <dsp:nvSpPr>
        <dsp:cNvPr id="0" name=""/>
        <dsp:cNvSpPr/>
      </dsp:nvSpPr>
      <dsp:spPr>
        <a:xfrm>
          <a:off x="3244158" y="2189326"/>
          <a:ext cx="1791094" cy="22963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Booster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Launch Site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Payload Data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Get Landing Data</a:t>
          </a:r>
          <a:endParaRPr lang="en-US" sz="1800" kern="1200" dirty="0"/>
        </a:p>
      </dsp:txBody>
      <dsp:txXfrm>
        <a:off x="3296617" y="2241785"/>
        <a:ext cx="1686176" cy="2191432"/>
      </dsp:txXfrm>
    </dsp:sp>
    <dsp:sp modelId="{7606F5F2-7137-4C79-91C4-C7163080CBEE}">
      <dsp:nvSpPr>
        <dsp:cNvPr id="0" name=""/>
        <dsp:cNvSpPr/>
      </dsp:nvSpPr>
      <dsp:spPr>
        <a:xfrm>
          <a:off x="4939925" y="1614331"/>
          <a:ext cx="575629" cy="4459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939925" y="1703517"/>
        <a:ext cx="441850" cy="267558"/>
      </dsp:txXfrm>
    </dsp:sp>
    <dsp:sp modelId="{549DE4C2-DD96-4DE1-B149-5EB007FCF6DC}">
      <dsp:nvSpPr>
        <dsp:cNvPr id="0" name=""/>
        <dsp:cNvSpPr/>
      </dsp:nvSpPr>
      <dsp:spPr>
        <a:xfrm>
          <a:off x="5754496" y="1485266"/>
          <a:ext cx="1791094" cy="1056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Cleaning Data</a:t>
          </a:r>
          <a:endParaRPr lang="en-US" sz="1800" kern="1200" dirty="0"/>
        </a:p>
      </dsp:txBody>
      <dsp:txXfrm>
        <a:off x="5754496" y="1485266"/>
        <a:ext cx="1791094" cy="704060"/>
      </dsp:txXfrm>
    </dsp:sp>
    <dsp:sp modelId="{EEBD5691-E61D-4CFB-80E0-BFA73586F9B2}">
      <dsp:nvSpPr>
        <dsp:cNvPr id="0" name=""/>
        <dsp:cNvSpPr/>
      </dsp:nvSpPr>
      <dsp:spPr>
        <a:xfrm>
          <a:off x="6121346" y="2189326"/>
          <a:ext cx="1791094" cy="22963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Filter only falcon 9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Fill </a:t>
          </a:r>
          <a:r>
            <a:rPr lang="en-US" sz="1800" kern="1200" dirty="0" err="1" smtClean="0"/>
            <a:t>NaN</a:t>
          </a:r>
          <a:endParaRPr lang="en-US" sz="1800" kern="1200" dirty="0"/>
        </a:p>
      </dsp:txBody>
      <dsp:txXfrm>
        <a:off x="6173805" y="2241785"/>
        <a:ext cx="1686176" cy="2191432"/>
      </dsp:txXfrm>
    </dsp:sp>
    <dsp:sp modelId="{9847C8D0-CE99-4605-93BF-6AC7E4B6293C}">
      <dsp:nvSpPr>
        <dsp:cNvPr id="0" name=""/>
        <dsp:cNvSpPr/>
      </dsp:nvSpPr>
      <dsp:spPr>
        <a:xfrm rot="1147749">
          <a:off x="7760948" y="2088990"/>
          <a:ext cx="515156" cy="4459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7764641" y="2156256"/>
        <a:ext cx="381377" cy="267558"/>
      </dsp:txXfrm>
    </dsp:sp>
    <dsp:sp modelId="{49771E3C-7BD2-41B8-B154-6C6FF9B6580C}">
      <dsp:nvSpPr>
        <dsp:cNvPr id="0" name=""/>
        <dsp:cNvSpPr/>
      </dsp:nvSpPr>
      <dsp:spPr>
        <a:xfrm>
          <a:off x="8463912" y="2425029"/>
          <a:ext cx="1791094" cy="1056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1219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 dirty="0"/>
        </a:p>
      </dsp:txBody>
      <dsp:txXfrm>
        <a:off x="8463912" y="2425029"/>
        <a:ext cx="1791094" cy="704060"/>
      </dsp:txXfrm>
    </dsp:sp>
    <dsp:sp modelId="{0E21DE2E-531B-4A73-A3BB-57CA143F5FCA}">
      <dsp:nvSpPr>
        <dsp:cNvPr id="0" name=""/>
        <dsp:cNvSpPr/>
      </dsp:nvSpPr>
      <dsp:spPr>
        <a:xfrm>
          <a:off x="8522605" y="2702434"/>
          <a:ext cx="1587518" cy="6365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output csv</a:t>
          </a:r>
          <a:endParaRPr lang="en-US" sz="1800" kern="1200" dirty="0"/>
        </a:p>
      </dsp:txBody>
      <dsp:txXfrm>
        <a:off x="8541250" y="2721079"/>
        <a:ext cx="1550228" cy="599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972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n.wikipedia.org/wiki/List_of_Falcon/_9/_and_Falcon_Heavy_launches" TargetMode="External"/><Relationship Id="rId4" Type="http://schemas.openxmlformats.org/officeDocument/2006/relationships/hyperlink" Target="https://github.com/r-spacex/SpaceX-API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github.com/yosuadc3/ibmcourse/blob/master/Final%20Project%20SpaceX/jupyter-labs-spacex-data-collection-api.ipynb" TargetMode="External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Yosua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Daniel Chandra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November, 6 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6073DE17-0FF5-4595-A4F2-B52421CEC01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752019" y="1454291"/>
            <a:ext cx="10687962" cy="47721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45982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the success percentage achieved by each launch site</a:t>
            </a:r>
          </a:p>
        </p:txBody>
      </p:sp>
    </p:spTree>
    <p:extLst>
      <p:ext uri="{BB962C8B-B14F-4D97-AF65-F5344CB8AC3E}">
        <p14:creationId xmlns:p14="http://schemas.microsoft.com/office/powerpoint/2010/main" val="119029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48920"/>
            <a:ext cx="7739251" cy="43766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spacecraft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manufacturer,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Alan Musk with the goal of reducing space transportation costs to enable the colonization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Mars</a:t>
            </a:r>
          </a:p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using reusable 1</a:t>
            </a:r>
            <a:r>
              <a:rPr lang="en-US" sz="2200" baseline="30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stage to reduce space transportation cost, sometimes the first stage does not land or crash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that we conclude two question: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026" name="Picture 2" descr="Computer drawing of a serial rocket as it stage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740" y="1648920"/>
            <a:ext cx="2560440" cy="191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aceX Falcon Rockets | Historic Spacecraf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089" y="3708555"/>
            <a:ext cx="2349090" cy="234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6C2AB105-08B3-4384-941B-B102B9F85DF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123100" y="1242623"/>
            <a:ext cx="7790783" cy="44407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B13EB6D9-4C4B-45DF-8FAE-DB400E38C812}"/>
              </a:ext>
            </a:extLst>
          </p:cNvPr>
          <p:cNvSpPr txBox="1">
            <a:spLocks/>
          </p:cNvSpPr>
          <p:nvPr/>
        </p:nvSpPr>
        <p:spPr>
          <a:xfrm>
            <a:off x="1103586" y="727738"/>
            <a:ext cx="10476314" cy="514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the Launch site with the highest launch success ratio</a:t>
            </a:r>
          </a:p>
          <a:p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1618941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6C2AB105-08B3-4384-941B-B102B9F85DF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123100" y="1242623"/>
            <a:ext cx="7790783" cy="44407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B13EB6D9-4C4B-45DF-8FAE-DB400E38C812}"/>
              </a:ext>
            </a:extLst>
          </p:cNvPr>
          <p:cNvSpPr txBox="1">
            <a:spLocks/>
          </p:cNvSpPr>
          <p:nvPr/>
        </p:nvSpPr>
        <p:spPr>
          <a:xfrm>
            <a:off x="1103586" y="727738"/>
            <a:ext cx="10476314" cy="514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the Launch site with the highest launch success ratio</a:t>
            </a:r>
          </a:p>
          <a:p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0720425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source we used in this research is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4"/>
              </a:rPr>
              <a:t>SpaceX API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and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  <a:hlinkClick r:id="rId5"/>
              </a:rPr>
              <a:t>Wikipedia Falcon 9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launches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was done using get request to the SpaceX API.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Next, we decoded the response content as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function call and turn it into a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then cleaned the data, checked for missing values and fill in missing values where necessary.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addition, we performed web scraping from Wikipedia for Falcon 9 launch records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objective was to extract the launch records as HTML table, parse the table and convert it to a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future analysis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4810538"/>
            <a:ext cx="10637234" cy="12156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gather data from SpaceX API, clean and did formatting and data wrangling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/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github.com/yosuadc3/ibmcourse/blob/master/Final%20Project%20SpaceX/jupyter-labs-spacex-data-collection-api.ipynb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841304000"/>
              </p:ext>
            </p:extLst>
          </p:nvPr>
        </p:nvGraphicFramePr>
        <p:xfrm>
          <a:off x="770011" y="-71613"/>
          <a:ext cx="10687961" cy="5970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609</TotalTime>
  <Words>1318</Words>
  <Application>Microsoft Office PowerPoint</Application>
  <PresentationFormat>Widescreen</PresentationFormat>
  <Paragraphs>238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YOSUA DANIEL CHANDRA</cp:lastModifiedBy>
  <cp:revision>211</cp:revision>
  <dcterms:created xsi:type="dcterms:W3CDTF">2021-04-29T18:58:34Z</dcterms:created>
  <dcterms:modified xsi:type="dcterms:W3CDTF">2022-11-04T14:02:38Z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TitusGUID">
    <vt:lpwstr>54c8fd8c-8765-44fe-ad0f-98c775a150ed</vt:lpwstr>
  </property>
  <property fmtid="{D5CDD505-2E9C-101B-9397-08002B2CF9AE}" pid="4" name="BCAClassification">
    <vt:lpwstr>Public</vt:lpwstr>
  </property>
  <property fmtid="{D5CDD505-2E9C-101B-9397-08002B2CF9AE}" pid="5" name="BCAOwner">
    <vt:lpwstr>U071574</vt:lpwstr>
  </property>
</Properties>
</file>